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F79EEE-2712-2061-3F46-F6DF40730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8F1645-E477-36DD-C61A-DFDA761002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A7E99D-338B-E478-A9FA-81A431672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9C9911-3585-EE08-31CC-0B7847117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934BD3-00CD-3205-E4C7-32BEC434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41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BBE703-4E0C-57F5-9DF0-C200D40D4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B13AA96-0859-45BC-A17F-4E08B52F1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99BBCE-CD41-CC3A-FF7A-13BB5E2E1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853273-5AE6-3A05-0058-5EBC5CD9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4011E4-7A54-7A97-ABDE-27864643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92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50ABDB2-29C2-BD93-E22F-64220B12D1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9084DDE-140E-9008-FC30-DF1981865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381F96-7E9F-B344-40F6-CE708FDF5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70C73D-3D06-AF97-A73D-B0A16D101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7A6DB3D-BE47-6A4B-5BBD-856BADC7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1618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DFD6C6-CB42-126B-8187-050CEBF0E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B144F1-CCB0-0535-0F1C-DBD35152F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4B94E0-326D-7267-5063-E81ACA3C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2143B0-FCA2-D231-F6E7-62E9A258E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F91D99-6ADB-8F12-92CA-AF42F4292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650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22B038-1BEE-F896-2B43-A95695E3D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A1FEE8A-7B53-1470-F9BB-D9DD9C55E4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9FAAF3-D0F0-36DA-05E0-325099A39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81D7C2-62BC-98A4-BB84-C7807F764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F243AC-8BD1-1EA6-6483-2FD7E76FC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888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030FB7-9D78-BE59-A7F6-8924D9F81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C7995A-9CD6-85A9-0655-7B9C293EF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46812ED-30B9-8677-13A4-A39649230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9410B5A-311C-0A17-7A95-C4408190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2777C87-6569-495D-2530-5FE2D7C1A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09E1712-8164-006B-5E02-8A4A1FD92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47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F7E586-E3EC-B088-65D5-8A67412E0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C72E133-2E6F-8869-8A7F-5C262894A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3BC85AF-E738-CB01-208A-55C7B4DA9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AAA9EFE-BD7D-66F0-6794-37CEBF569D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C35CBC8-0995-410E-55E8-6E467D5061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F12988A-1653-865B-ABCD-280A17DF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37ACC49-A64F-D920-8F8C-3AE4A08D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F782F6E-29EB-2D01-05DB-BD03145C3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175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EAB56F-BDCA-2033-E0F9-56E1A859E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CE5A79F-B11E-DA6E-1CE1-F4D31A1D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B7D0415-9890-9A81-17D5-F1877C79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CBADD02-F253-3559-4F6E-56045D264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32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CB7A3C-386D-FD38-9578-19753A5B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2F9214B-FFDE-C091-DB56-FA8D2182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846300-74BE-5736-D4BB-5C992BACA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5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21DD86-F414-A5F4-0833-DBE145793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C25C47-313E-6F19-185C-DB86024CB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BECA130-61B7-DB7E-D645-5AE9D11673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CC0EE8-7F47-C4F3-D3ED-D36A0053E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C36309A-123A-37DC-9AF5-EF419A900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48AC09-950C-13B2-D8FC-8D380742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94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FF55BB-769C-F9CB-97C4-19D99FC38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6C8C7CE-F82F-C937-F353-9615461F85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90ED7E0-F576-C562-468E-72CF8CF6E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D5771A5-D811-0ABF-1093-5E44AABF2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5145D1-C70E-57C4-9886-A2144F83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7CF448-7488-FB34-0B24-1823C1CBE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23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359A53E-357C-EE67-CF85-38237E71B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165CDAE-370D-964C-CAEB-D8055EE55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E550A9-9099-BD0E-D4B7-0AB5E7E4DA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7EEAD-75CC-4E09-8680-A5EF240115D4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A4EE35-5AFB-D345-18A1-E1CC8F250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51722F-7340-06D2-DC81-7A96637A2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EBA5B-10BD-4F15-BF84-D041D77A95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06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F7A45C21-C9BE-6F05-3B3C-F1FA06D73A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59" y="1045029"/>
            <a:ext cx="11125548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139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Turpeinen Heidi Mirva Eveliina</dc:creator>
  <cp:lastModifiedBy>Turpeinen Heidi Mirva Eveliina</cp:lastModifiedBy>
  <cp:revision>2</cp:revision>
  <dcterms:created xsi:type="dcterms:W3CDTF">2025-10-04T09:18:38Z</dcterms:created>
  <dcterms:modified xsi:type="dcterms:W3CDTF">2025-10-05T09:07:29Z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da9c32a-bfae-405a-8b24-7b98e9ab8c95_Enabled">
    <vt:lpwstr>true</vt:lpwstr>
  </property>
  <property fmtid="{D5CDD505-2E9C-101B-9397-08002B2CF9AE}" pid="3" name="MSIP_Label_1da9c32a-bfae-405a-8b24-7b98e9ab8c95_SetDate">
    <vt:lpwstr>2025-10-04T09:19:31Z</vt:lpwstr>
  </property>
  <property fmtid="{D5CDD505-2E9C-101B-9397-08002B2CF9AE}" pid="4" name="MSIP_Label_1da9c32a-bfae-405a-8b24-7b98e9ab8c95_Method">
    <vt:lpwstr>Standard</vt:lpwstr>
  </property>
  <property fmtid="{D5CDD505-2E9C-101B-9397-08002B2CF9AE}" pid="5" name="MSIP_Label_1da9c32a-bfae-405a-8b24-7b98e9ab8c95_Name">
    <vt:lpwstr>Poke oletus</vt:lpwstr>
  </property>
  <property fmtid="{D5CDD505-2E9C-101B-9397-08002B2CF9AE}" pid="6" name="MSIP_Label_1da9c32a-bfae-405a-8b24-7b98e9ab8c95_SiteId">
    <vt:lpwstr>d9b5edb3-7859-4978-89c3-cadf9e5176b7</vt:lpwstr>
  </property>
  <property fmtid="{D5CDD505-2E9C-101B-9397-08002B2CF9AE}" pid="7" name="MSIP_Label_1da9c32a-bfae-405a-8b24-7b98e9ab8c95_ActionId">
    <vt:lpwstr>e830a94e-5f7c-4eea-accb-e4151c5ca2d1</vt:lpwstr>
  </property>
  <property fmtid="{D5CDD505-2E9C-101B-9397-08002B2CF9AE}" pid="8" name="MSIP_Label_1da9c32a-bfae-405a-8b24-7b98e9ab8c95_ContentBits">
    <vt:lpwstr>0</vt:lpwstr>
  </property>
  <property fmtid="{D5CDD505-2E9C-101B-9397-08002B2CF9AE}" pid="9" name="MSIP_Label_1da9c32a-bfae-405a-8b24-7b98e9ab8c95_Tag">
    <vt:lpwstr>10, 3, 0, 1</vt:lpwstr>
  </property>
</Properties>
</file>